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56" r:id="rId5"/>
    <p:sldId id="257" r:id="rId6"/>
    <p:sldId id="260" r:id="rId7"/>
    <p:sldId id="290" r:id="rId8"/>
    <p:sldId id="274" r:id="rId9"/>
    <p:sldId id="295" r:id="rId10"/>
    <p:sldId id="298" r:id="rId11"/>
    <p:sldId id="297" r:id="rId12"/>
    <p:sldId id="296" r:id="rId13"/>
    <p:sldId id="266" r:id="rId1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90"/>
            <p14:sldId id="274"/>
            <p14:sldId id="295"/>
            <p14:sldId id="298"/>
            <p14:sldId id="297"/>
            <p14:sldId id="296"/>
            <p14:sldId id="266"/>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9BB9C-EC86-406E-B770-E7393BE74BC2}" v="2" dt="2026-01-20T08:46:22.933"/>
    <p1510:client id="{6F9D9D27-3E29-4E8F-BE4B-2B62B431775F}" v="2" dt="2026-01-20T23:52:39.214"/>
    <p1510:client id="{86F18599-3D1B-4DAE-B5F5-5E86BB32EF65}" v="29" dt="2026-01-21T00:44:33.488"/>
    <p1510:client id="{8963542A-7528-4698-BA15-FC2EC62F0721}" v="4" dt="2026-01-20T08:23:46.663"/>
    <p1510:client id="{AD27DFF5-7C8D-42EE-A27C-4A98357F9D0A}" v="21" dt="2026-01-20T06:48:35.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100" d="100"/>
          <a:sy n="100" d="100"/>
        </p:scale>
        <p:origin x="1848" y="6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栁原 魁人_長野" userId="892f67d1-2528-4801-9855-66712438b97f" providerId="ADAL" clId="{F0789076-DC05-45F7-B7CB-27EA783E41BD}"/>
    <pc:docChg chg="undo custSel modSld sldOrd">
      <pc:chgData name="栁原 魁人_長野" userId="892f67d1-2528-4801-9855-66712438b97f" providerId="ADAL" clId="{F0789076-DC05-45F7-B7CB-27EA783E41BD}" dt="2026-01-21T00:49:10.030" v="187" actId="20577"/>
      <pc:docMkLst>
        <pc:docMk/>
      </pc:docMkLst>
      <pc:sldChg chg="modSp mod">
        <pc:chgData name="栁原 魁人_長野" userId="892f67d1-2528-4801-9855-66712438b97f" providerId="ADAL" clId="{F0789076-DC05-45F7-B7CB-27EA783E41BD}" dt="2026-01-21T00:22:31.093" v="115" actId="1076"/>
        <pc:sldMkLst>
          <pc:docMk/>
          <pc:sldMk cId="734463995" sldId="257"/>
        </pc:sldMkLst>
        <pc:spChg chg="mod">
          <ac:chgData name="栁原 魁人_長野" userId="892f67d1-2528-4801-9855-66712438b97f" providerId="ADAL" clId="{F0789076-DC05-45F7-B7CB-27EA783E41BD}" dt="2026-01-21T00:01:23.342" v="114"/>
          <ac:spMkLst>
            <pc:docMk/>
            <pc:sldMk cId="734463995" sldId="257"/>
            <ac:spMk id="3" creationId="{293ED7EF-2D3A-4508-A86E-ECCCA1305A64}"/>
          </ac:spMkLst>
        </pc:spChg>
        <pc:spChg chg="mod">
          <ac:chgData name="栁原 魁人_長野" userId="892f67d1-2528-4801-9855-66712438b97f" providerId="ADAL" clId="{F0789076-DC05-45F7-B7CB-27EA783E41BD}" dt="2026-01-21T00:22:31.093" v="115" actId="1076"/>
          <ac:spMkLst>
            <pc:docMk/>
            <pc:sldMk cId="734463995" sldId="257"/>
            <ac:spMk id="7" creationId="{FF47969D-405F-8FAB-AA80-06CF86BC6C64}"/>
          </ac:spMkLst>
        </pc:spChg>
        <pc:picChg chg="mod">
          <ac:chgData name="栁原 魁人_長野" userId="892f67d1-2528-4801-9855-66712438b97f" providerId="ADAL" clId="{F0789076-DC05-45F7-B7CB-27EA783E41BD}" dt="2026-01-20T14:27:42.163" v="30" actId="1076"/>
          <ac:picMkLst>
            <pc:docMk/>
            <pc:sldMk cId="734463995" sldId="257"/>
            <ac:picMk id="15" creationId="{46AC7350-25D3-6F56-D90F-FF807FEF502A}"/>
          </ac:picMkLst>
        </pc:picChg>
      </pc:sldChg>
      <pc:sldChg chg="modSp mod">
        <pc:chgData name="栁原 魁人_長野" userId="892f67d1-2528-4801-9855-66712438b97f" providerId="ADAL" clId="{F0789076-DC05-45F7-B7CB-27EA783E41BD}" dt="2026-01-21T00:23:59.333" v="116" actId="1076"/>
        <pc:sldMkLst>
          <pc:docMk/>
          <pc:sldMk cId="2612903437" sldId="260"/>
        </pc:sldMkLst>
        <pc:spChg chg="mod">
          <ac:chgData name="栁原 魁人_長野" userId="892f67d1-2528-4801-9855-66712438b97f" providerId="ADAL" clId="{F0789076-DC05-45F7-B7CB-27EA783E41BD}" dt="2026-01-20T14:31:01.571" v="94"/>
          <ac:spMkLst>
            <pc:docMk/>
            <pc:sldMk cId="2612903437" sldId="260"/>
            <ac:spMk id="3" creationId="{7FA4065B-7759-DE8D-CBE5-246C1F8F0E8A}"/>
          </ac:spMkLst>
        </pc:spChg>
        <pc:spChg chg="mod">
          <ac:chgData name="栁原 魁人_長野" userId="892f67d1-2528-4801-9855-66712438b97f" providerId="ADAL" clId="{F0789076-DC05-45F7-B7CB-27EA783E41BD}" dt="2026-01-21T00:23:59.333" v="116" actId="1076"/>
          <ac:spMkLst>
            <pc:docMk/>
            <pc:sldMk cId="2612903437" sldId="260"/>
            <ac:spMk id="6" creationId="{B2856D1F-87BF-81AA-1AD9-33F86BE0872A}"/>
          </ac:spMkLst>
        </pc:spChg>
        <pc:spChg chg="mod">
          <ac:chgData name="栁原 魁人_長野" userId="892f67d1-2528-4801-9855-66712438b97f" providerId="ADAL" clId="{F0789076-DC05-45F7-B7CB-27EA783E41BD}" dt="2026-01-21T00:23:59.333" v="116" actId="1076"/>
          <ac:spMkLst>
            <pc:docMk/>
            <pc:sldMk cId="2612903437" sldId="260"/>
            <ac:spMk id="7" creationId="{5A1DDA5B-BFFB-39B5-D842-BA608F963803}"/>
          </ac:spMkLst>
        </pc:spChg>
        <pc:spChg chg="mod">
          <ac:chgData name="栁原 魁人_長野" userId="892f67d1-2528-4801-9855-66712438b97f" providerId="ADAL" clId="{F0789076-DC05-45F7-B7CB-27EA783E41BD}" dt="2026-01-21T00:23:59.333" v="116" actId="1076"/>
          <ac:spMkLst>
            <pc:docMk/>
            <pc:sldMk cId="2612903437" sldId="260"/>
            <ac:spMk id="9" creationId="{482AC437-053B-EBB6-FAD3-E34844022EA3}"/>
          </ac:spMkLst>
        </pc:spChg>
        <pc:spChg chg="mod">
          <ac:chgData name="栁原 魁人_長野" userId="892f67d1-2528-4801-9855-66712438b97f" providerId="ADAL" clId="{F0789076-DC05-45F7-B7CB-27EA783E41BD}" dt="2026-01-21T00:23:59.333" v="116" actId="1076"/>
          <ac:spMkLst>
            <pc:docMk/>
            <pc:sldMk cId="2612903437" sldId="260"/>
            <ac:spMk id="10" creationId="{881CB499-9FB4-4295-9E76-EA4363094555}"/>
          </ac:spMkLst>
        </pc:spChg>
        <pc:spChg chg="mod">
          <ac:chgData name="栁原 魁人_長野" userId="892f67d1-2528-4801-9855-66712438b97f" providerId="ADAL" clId="{F0789076-DC05-45F7-B7CB-27EA783E41BD}" dt="2026-01-21T00:23:59.333" v="116" actId="1076"/>
          <ac:spMkLst>
            <pc:docMk/>
            <pc:sldMk cId="2612903437" sldId="260"/>
            <ac:spMk id="23" creationId="{841E2FCF-5426-FD13-C556-88508E985F4B}"/>
          </ac:spMkLst>
        </pc:spChg>
        <pc:cxnChg chg="mod">
          <ac:chgData name="栁原 魁人_長野" userId="892f67d1-2528-4801-9855-66712438b97f" providerId="ADAL" clId="{F0789076-DC05-45F7-B7CB-27EA783E41BD}" dt="2026-01-21T00:23:59.333" v="116" actId="1076"/>
          <ac:cxnSpMkLst>
            <pc:docMk/>
            <pc:sldMk cId="2612903437" sldId="260"/>
            <ac:cxnSpMk id="13" creationId="{9180D8FB-648F-A4A0-05F9-499B8A83FC07}"/>
          </ac:cxnSpMkLst>
        </pc:cxnChg>
        <pc:cxnChg chg="mod">
          <ac:chgData name="栁原 魁人_長野" userId="892f67d1-2528-4801-9855-66712438b97f" providerId="ADAL" clId="{F0789076-DC05-45F7-B7CB-27EA783E41BD}" dt="2026-01-21T00:23:59.333" v="116" actId="1076"/>
          <ac:cxnSpMkLst>
            <pc:docMk/>
            <pc:sldMk cId="2612903437" sldId="260"/>
            <ac:cxnSpMk id="15" creationId="{A1AC79FF-511C-9271-A5D3-2902237C1E7D}"/>
          </ac:cxnSpMkLst>
        </pc:cxnChg>
        <pc:cxnChg chg="mod">
          <ac:chgData name="栁原 魁人_長野" userId="892f67d1-2528-4801-9855-66712438b97f" providerId="ADAL" clId="{F0789076-DC05-45F7-B7CB-27EA783E41BD}" dt="2026-01-21T00:23:59.333" v="116" actId="1076"/>
          <ac:cxnSpMkLst>
            <pc:docMk/>
            <pc:sldMk cId="2612903437" sldId="260"/>
            <ac:cxnSpMk id="17" creationId="{C55D5A45-22F6-076B-F951-8EB8C732F2DE}"/>
          </ac:cxnSpMkLst>
        </pc:cxnChg>
        <pc:cxnChg chg="mod">
          <ac:chgData name="栁原 魁人_長野" userId="892f67d1-2528-4801-9855-66712438b97f" providerId="ADAL" clId="{F0789076-DC05-45F7-B7CB-27EA783E41BD}" dt="2026-01-21T00:23:59.333" v="116" actId="1076"/>
          <ac:cxnSpMkLst>
            <pc:docMk/>
            <pc:sldMk cId="2612903437" sldId="260"/>
            <ac:cxnSpMk id="21" creationId="{229CBCFB-299D-FED2-BCD3-096848E09684}"/>
          </ac:cxnSpMkLst>
        </pc:cxnChg>
      </pc:sldChg>
      <pc:sldChg chg="modSp mod">
        <pc:chgData name="栁原 魁人_長野" userId="892f67d1-2528-4801-9855-66712438b97f" providerId="ADAL" clId="{F0789076-DC05-45F7-B7CB-27EA783E41BD}" dt="2026-01-21T00:49:10.030" v="187" actId="20577"/>
        <pc:sldMkLst>
          <pc:docMk/>
          <pc:sldMk cId="1365090923" sldId="266"/>
        </pc:sldMkLst>
        <pc:spChg chg="mod">
          <ac:chgData name="栁原 魁人_長野" userId="892f67d1-2528-4801-9855-66712438b97f" providerId="ADAL" clId="{F0789076-DC05-45F7-B7CB-27EA783E41BD}" dt="2026-01-21T00:49:10.030" v="187" actId="20577"/>
          <ac:spMkLst>
            <pc:docMk/>
            <pc:sldMk cId="1365090923" sldId="266"/>
            <ac:spMk id="3" creationId="{30714B62-E7BD-C4AE-D609-D3A6EDF2DC15}"/>
          </ac:spMkLst>
        </pc:spChg>
      </pc:sldChg>
      <pc:sldChg chg="ord">
        <pc:chgData name="栁原 魁人_長野" userId="892f67d1-2528-4801-9855-66712438b97f" providerId="ADAL" clId="{F0789076-DC05-45F7-B7CB-27EA783E41BD}" dt="2026-01-21T00:26:36.542" v="118"/>
        <pc:sldMkLst>
          <pc:docMk/>
          <pc:sldMk cId="215497589" sldId="274"/>
        </pc:sldMkLst>
      </pc:sldChg>
      <pc:sldChg chg="modSp mod">
        <pc:chgData name="栁原 魁人_長野" userId="892f67d1-2528-4801-9855-66712438b97f" providerId="ADAL" clId="{F0789076-DC05-45F7-B7CB-27EA783E41BD}" dt="2026-01-21T00:28:17.504" v="164"/>
        <pc:sldMkLst>
          <pc:docMk/>
          <pc:sldMk cId="1232759536" sldId="290"/>
        </pc:sldMkLst>
        <pc:spChg chg="mod">
          <ac:chgData name="栁原 魁人_長野" userId="892f67d1-2528-4801-9855-66712438b97f" providerId="ADAL" clId="{F0789076-DC05-45F7-B7CB-27EA783E41BD}" dt="2026-01-21T00:28:17.504" v="164"/>
          <ac:spMkLst>
            <pc:docMk/>
            <pc:sldMk cId="1232759536" sldId="290"/>
            <ac:spMk id="63" creationId="{EF117686-EC68-61D1-B18E-14FA4AE7C09C}"/>
          </ac:spMkLst>
        </pc:spChg>
        <pc:spChg chg="mod">
          <ac:chgData name="栁原 魁人_長野" userId="892f67d1-2528-4801-9855-66712438b97f" providerId="ADAL" clId="{F0789076-DC05-45F7-B7CB-27EA783E41BD}" dt="2026-01-21T00:28:16.973" v="162" actId="1076"/>
          <ac:spMkLst>
            <pc:docMk/>
            <pc:sldMk cId="1232759536" sldId="290"/>
            <ac:spMk id="64" creationId="{4D530A20-0E37-72AA-F46C-6D32EE6C5A74}"/>
          </ac:spMkLst>
        </pc:spChg>
      </pc:sldChg>
      <pc:sldChg chg="modSp mod">
        <pc:chgData name="栁原 魁人_長野" userId="892f67d1-2528-4801-9855-66712438b97f" providerId="ADAL" clId="{F0789076-DC05-45F7-B7CB-27EA783E41BD}" dt="2026-01-21T00:44:53.505" v="181" actId="1076"/>
        <pc:sldMkLst>
          <pc:docMk/>
          <pc:sldMk cId="313210001" sldId="298"/>
        </pc:sldMkLst>
        <pc:spChg chg="mod">
          <ac:chgData name="栁原 魁人_長野" userId="892f67d1-2528-4801-9855-66712438b97f" providerId="ADAL" clId="{F0789076-DC05-45F7-B7CB-27EA783E41BD}" dt="2026-01-21T00:44:53.505" v="181" actId="1076"/>
          <ac:spMkLst>
            <pc:docMk/>
            <pc:sldMk cId="313210001" sldId="298"/>
            <ac:spMk id="4" creationId="{D6B92CF5-FF52-7313-9ECF-78B531F2EB8F}"/>
          </ac:spMkLst>
        </pc:spChg>
      </pc:sldChg>
    </pc:docChg>
  </pc:docChgLst>
  <pc:docChgLst>
    <pc:chgData name="栁原 魁人_長野" userId="S::21239@nagano.kosen-ac.jp::892f67d1-2528-4801-9855-66712438b97f" providerId="AD" clId="Web-{29E9BB9C-EC86-406E-B770-E7393BE74BC2}"/>
    <pc:docChg chg="modSld">
      <pc:chgData name="栁原 魁人_長野" userId="S::21239@nagano.kosen-ac.jp::892f67d1-2528-4801-9855-66712438b97f" providerId="AD" clId="Web-{29E9BB9C-EC86-406E-B770-E7393BE74BC2}" dt="2026-01-20T08:46:22.933" v="1"/>
      <pc:docMkLst>
        <pc:docMk/>
      </pc:docMkLst>
      <pc:sldChg chg="addSp delSp modSp addAnim delAnim">
        <pc:chgData name="栁原 魁人_長野" userId="S::21239@nagano.kosen-ac.jp::892f67d1-2528-4801-9855-66712438b97f" providerId="AD" clId="Web-{29E9BB9C-EC86-406E-B770-E7393BE74BC2}" dt="2026-01-20T08:46:22.933" v="1"/>
        <pc:sldMkLst>
          <pc:docMk/>
          <pc:sldMk cId="3271431459" sldId="256"/>
        </pc:sldMkLst>
        <pc:picChg chg="add del mod">
          <ac:chgData name="栁原 魁人_長野" userId="S::21239@nagano.kosen-ac.jp::892f67d1-2528-4801-9855-66712438b97f" providerId="AD" clId="Web-{29E9BB9C-EC86-406E-B770-E7393BE74BC2}" dt="2026-01-20T08:46:22.933" v="1"/>
          <ac:picMkLst>
            <pc:docMk/>
            <pc:sldMk cId="3271431459" sldId="256"/>
            <ac:picMk id="3" creationId="{8B3F1139-28EF-A23E-5162-261FB979B738}"/>
          </ac:picMkLst>
        </pc:picChg>
      </pc:sldChg>
    </pc:docChg>
  </pc:docChgLst>
  <pc:docChgLst>
    <pc:chgData name="栁原 魁人_長野" userId="S::21239@nagano.kosen-ac.jp::892f67d1-2528-4801-9855-66712438b97f" providerId="AD" clId="Web-{AD27DFF5-7C8D-42EE-A27C-4A98357F9D0A}"/>
    <pc:docChg chg="delSld modSection">
      <pc:chgData name="栁原 魁人_長野" userId="S::21239@nagano.kosen-ac.jp::892f67d1-2528-4801-9855-66712438b97f" providerId="AD" clId="Web-{AD27DFF5-7C8D-42EE-A27C-4A98357F9D0A}" dt="2026-01-20T06:48:35.686" v="20"/>
      <pc:docMkLst>
        <pc:docMk/>
      </pc:docMkLst>
      <pc:sldChg chg="del">
        <pc:chgData name="栁原 魁人_長野" userId="S::21239@nagano.kosen-ac.jp::892f67d1-2528-4801-9855-66712438b97f" providerId="AD" clId="Web-{AD27DFF5-7C8D-42EE-A27C-4A98357F9D0A}" dt="2026-01-20T06:48:32.921" v="0"/>
        <pc:sldMkLst>
          <pc:docMk/>
          <pc:sldMk cId="970188803" sldId="261"/>
        </pc:sldMkLst>
      </pc:sldChg>
      <pc:sldChg chg="del">
        <pc:chgData name="栁原 魁人_長野" userId="S::21239@nagano.kosen-ac.jp::892f67d1-2528-4801-9855-66712438b97f" providerId="AD" clId="Web-{AD27DFF5-7C8D-42EE-A27C-4A98357F9D0A}" dt="2026-01-20T06:48:33.436" v="8"/>
        <pc:sldMkLst>
          <pc:docMk/>
          <pc:sldMk cId="3182451539" sldId="262"/>
        </pc:sldMkLst>
      </pc:sldChg>
      <pc:sldChg chg="del">
        <pc:chgData name="栁原 魁人_長野" userId="S::21239@nagano.kosen-ac.jp::892f67d1-2528-4801-9855-66712438b97f" providerId="AD" clId="Web-{AD27DFF5-7C8D-42EE-A27C-4A98357F9D0A}" dt="2026-01-20T06:48:33.436" v="7"/>
        <pc:sldMkLst>
          <pc:docMk/>
          <pc:sldMk cId="2281274335" sldId="263"/>
        </pc:sldMkLst>
      </pc:sldChg>
      <pc:sldChg chg="del">
        <pc:chgData name="栁原 魁人_長野" userId="S::21239@nagano.kosen-ac.jp::892f67d1-2528-4801-9855-66712438b97f" providerId="AD" clId="Web-{AD27DFF5-7C8D-42EE-A27C-4A98357F9D0A}" dt="2026-01-20T06:48:33.218" v="5"/>
        <pc:sldMkLst>
          <pc:docMk/>
          <pc:sldMk cId="1125175306" sldId="264"/>
        </pc:sldMkLst>
      </pc:sldChg>
      <pc:sldChg chg="del">
        <pc:chgData name="栁原 魁人_長野" userId="S::21239@nagano.kosen-ac.jp::892f67d1-2528-4801-9855-66712438b97f" providerId="AD" clId="Web-{AD27DFF5-7C8D-42EE-A27C-4A98357F9D0A}" dt="2026-01-20T06:48:32.921" v="1"/>
        <pc:sldMkLst>
          <pc:docMk/>
          <pc:sldMk cId="3095159301" sldId="267"/>
        </pc:sldMkLst>
      </pc:sldChg>
      <pc:sldChg chg="del">
        <pc:chgData name="栁原 魁人_長野" userId="S::21239@nagano.kosen-ac.jp::892f67d1-2528-4801-9855-66712438b97f" providerId="AD" clId="Web-{AD27DFF5-7C8D-42EE-A27C-4A98357F9D0A}" dt="2026-01-20T06:48:33.452" v="12"/>
        <pc:sldMkLst>
          <pc:docMk/>
          <pc:sldMk cId="2632450069" sldId="270"/>
        </pc:sldMkLst>
      </pc:sldChg>
      <pc:sldChg chg="del">
        <pc:chgData name="栁原 魁人_長野" userId="S::21239@nagano.kosen-ac.jp::892f67d1-2528-4801-9855-66712438b97f" providerId="AD" clId="Web-{AD27DFF5-7C8D-42EE-A27C-4A98357F9D0A}" dt="2026-01-20T06:48:33.514" v="15"/>
        <pc:sldMkLst>
          <pc:docMk/>
          <pc:sldMk cId="2536756243" sldId="273"/>
        </pc:sldMkLst>
      </pc:sldChg>
      <pc:sldChg chg="del">
        <pc:chgData name="栁原 魁人_長野" userId="S::21239@nagano.kosen-ac.jp::892f67d1-2528-4801-9855-66712438b97f" providerId="AD" clId="Web-{AD27DFF5-7C8D-42EE-A27C-4A98357F9D0A}" dt="2026-01-20T06:48:33.436" v="9"/>
        <pc:sldMkLst>
          <pc:docMk/>
          <pc:sldMk cId="841907724" sldId="275"/>
        </pc:sldMkLst>
      </pc:sldChg>
      <pc:sldChg chg="del">
        <pc:chgData name="栁原 魁人_長野" userId="S::21239@nagano.kosen-ac.jp::892f67d1-2528-4801-9855-66712438b97f" providerId="AD" clId="Web-{AD27DFF5-7C8D-42EE-A27C-4A98357F9D0A}" dt="2026-01-20T06:48:33.436" v="11"/>
        <pc:sldMkLst>
          <pc:docMk/>
          <pc:sldMk cId="160559216" sldId="279"/>
        </pc:sldMkLst>
      </pc:sldChg>
      <pc:sldChg chg="del">
        <pc:chgData name="栁原 魁人_長野" userId="S::21239@nagano.kosen-ac.jp::892f67d1-2528-4801-9855-66712438b97f" providerId="AD" clId="Web-{AD27DFF5-7C8D-42EE-A27C-4A98357F9D0A}" dt="2026-01-20T06:48:33.436" v="6"/>
        <pc:sldMkLst>
          <pc:docMk/>
          <pc:sldMk cId="4285901696" sldId="280"/>
        </pc:sldMkLst>
      </pc:sldChg>
      <pc:sldChg chg="del">
        <pc:chgData name="栁原 魁人_長野" userId="S::21239@nagano.kosen-ac.jp::892f67d1-2528-4801-9855-66712438b97f" providerId="AD" clId="Web-{AD27DFF5-7C8D-42EE-A27C-4A98357F9D0A}" dt="2026-01-20T06:48:33.436" v="10"/>
        <pc:sldMkLst>
          <pc:docMk/>
          <pc:sldMk cId="1126327636" sldId="286"/>
        </pc:sldMkLst>
      </pc:sldChg>
      <pc:sldChg chg="del">
        <pc:chgData name="栁原 魁人_長野" userId="S::21239@nagano.kosen-ac.jp::892f67d1-2528-4801-9855-66712438b97f" providerId="AD" clId="Web-{AD27DFF5-7C8D-42EE-A27C-4A98357F9D0A}" dt="2026-01-20T06:48:35.405" v="18"/>
        <pc:sldMkLst>
          <pc:docMk/>
          <pc:sldMk cId="806942244" sldId="288"/>
        </pc:sldMkLst>
      </pc:sldChg>
      <pc:sldChg chg="del">
        <pc:chgData name="栁原 魁人_長野" userId="S::21239@nagano.kosen-ac.jp::892f67d1-2528-4801-9855-66712438b97f" providerId="AD" clId="Web-{AD27DFF5-7C8D-42EE-A27C-4A98357F9D0A}" dt="2026-01-20T06:48:34.639" v="17"/>
        <pc:sldMkLst>
          <pc:docMk/>
          <pc:sldMk cId="3625424048" sldId="289"/>
        </pc:sldMkLst>
      </pc:sldChg>
      <pc:sldChg chg="del">
        <pc:chgData name="栁原 魁人_長野" userId="S::21239@nagano.kosen-ac.jp::892f67d1-2528-4801-9855-66712438b97f" providerId="AD" clId="Web-{AD27DFF5-7C8D-42EE-A27C-4A98357F9D0A}" dt="2026-01-20T06:48:33.514" v="13"/>
        <pc:sldMkLst>
          <pc:docMk/>
          <pc:sldMk cId="3494252398" sldId="292"/>
        </pc:sldMkLst>
      </pc:sldChg>
      <pc:sldChg chg="del">
        <pc:chgData name="栁原 魁人_長野" userId="S::21239@nagano.kosen-ac.jp::892f67d1-2528-4801-9855-66712438b97f" providerId="AD" clId="Web-{AD27DFF5-7C8D-42EE-A27C-4A98357F9D0A}" dt="2026-01-20T06:48:33.514" v="14"/>
        <pc:sldMkLst>
          <pc:docMk/>
          <pc:sldMk cId="3248565017" sldId="293"/>
        </pc:sldMkLst>
      </pc:sldChg>
      <pc:sldChg chg="del">
        <pc:chgData name="栁原 魁人_長野" userId="S::21239@nagano.kosen-ac.jp::892f67d1-2528-4801-9855-66712438b97f" providerId="AD" clId="Web-{AD27DFF5-7C8D-42EE-A27C-4A98357F9D0A}" dt="2026-01-20T06:48:33.686" v="16"/>
        <pc:sldMkLst>
          <pc:docMk/>
          <pc:sldMk cId="1132641102" sldId="294"/>
        </pc:sldMkLst>
      </pc:sldChg>
      <pc:sldChg chg="del">
        <pc:chgData name="栁原 魁人_長野" userId="S::21239@nagano.kosen-ac.jp::892f67d1-2528-4801-9855-66712438b97f" providerId="AD" clId="Web-{AD27DFF5-7C8D-42EE-A27C-4A98357F9D0A}" dt="2026-01-20T06:48:32.936" v="2"/>
        <pc:sldMkLst>
          <pc:docMk/>
          <pc:sldMk cId="2970477486" sldId="299"/>
        </pc:sldMkLst>
      </pc:sldChg>
      <pc:sldChg chg="del">
        <pc:chgData name="栁原 魁人_長野" userId="S::21239@nagano.kosen-ac.jp::892f67d1-2528-4801-9855-66712438b97f" providerId="AD" clId="Web-{AD27DFF5-7C8D-42EE-A27C-4A98357F9D0A}" dt="2026-01-20T06:48:33.155" v="4"/>
        <pc:sldMkLst>
          <pc:docMk/>
          <pc:sldMk cId="538640358" sldId="300"/>
        </pc:sldMkLst>
      </pc:sldChg>
      <pc:sldChg chg="del">
        <pc:chgData name="栁原 魁人_長野" userId="S::21239@nagano.kosen-ac.jp::892f67d1-2528-4801-9855-66712438b97f" providerId="AD" clId="Web-{AD27DFF5-7C8D-42EE-A27C-4A98357F9D0A}" dt="2026-01-20T06:48:32.936" v="3"/>
        <pc:sldMkLst>
          <pc:docMk/>
          <pc:sldMk cId="2224735110" sldId="301"/>
        </pc:sldMkLst>
      </pc:sldChg>
      <pc:sldChg chg="del">
        <pc:chgData name="栁原 魁人_長野" userId="S::21239@nagano.kosen-ac.jp::892f67d1-2528-4801-9855-66712438b97f" providerId="AD" clId="Web-{AD27DFF5-7C8D-42EE-A27C-4A98357F9D0A}" dt="2026-01-20T06:48:35.671" v="19"/>
        <pc:sldMkLst>
          <pc:docMk/>
          <pc:sldMk cId="2226869415" sldId="302"/>
        </pc:sldMkLst>
      </pc:sldChg>
      <pc:sldChg chg="del">
        <pc:chgData name="栁原 魁人_長野" userId="S::21239@nagano.kosen-ac.jp::892f67d1-2528-4801-9855-66712438b97f" providerId="AD" clId="Web-{AD27DFF5-7C8D-42EE-A27C-4A98357F9D0A}" dt="2026-01-20T06:48:35.686" v="20"/>
        <pc:sldMkLst>
          <pc:docMk/>
          <pc:sldMk cId="598273968" sldId="303"/>
        </pc:sldMkLst>
      </pc:sldChg>
    </pc:docChg>
  </pc:docChgLst>
  <pc:docChgLst>
    <pc:chgData name="栁原 魁人_長野" userId="S::21239@nagano.kosen-ac.jp::892f67d1-2528-4801-9855-66712438b97f" providerId="AD" clId="Web-{6F9D9D27-3E29-4E8F-BE4B-2B62B431775F}"/>
    <pc:docChg chg="modSld">
      <pc:chgData name="栁原 魁人_長野" userId="S::21239@nagano.kosen-ac.jp::892f67d1-2528-4801-9855-66712438b97f" providerId="AD" clId="Web-{6F9D9D27-3E29-4E8F-BE4B-2B62B431775F}" dt="2026-01-20T23:52:39.214" v="1" actId="20577"/>
      <pc:docMkLst>
        <pc:docMk/>
      </pc:docMkLst>
      <pc:sldChg chg="modSp">
        <pc:chgData name="栁原 魁人_長野" userId="S::21239@nagano.kosen-ac.jp::892f67d1-2528-4801-9855-66712438b97f" providerId="AD" clId="Web-{6F9D9D27-3E29-4E8F-BE4B-2B62B431775F}" dt="2026-01-20T23:52:39.214" v="1" actId="20577"/>
        <pc:sldMkLst>
          <pc:docMk/>
          <pc:sldMk cId="2612903437" sldId="260"/>
        </pc:sldMkLst>
        <pc:spChg chg="mod">
          <ac:chgData name="栁原 魁人_長野" userId="S::21239@nagano.kosen-ac.jp::892f67d1-2528-4801-9855-66712438b97f" providerId="AD" clId="Web-{6F9D9D27-3E29-4E8F-BE4B-2B62B431775F}" dt="2026-01-20T23:52:39.214" v="1" actId="20577"/>
          <ac:spMkLst>
            <pc:docMk/>
            <pc:sldMk cId="2612903437" sldId="260"/>
            <ac:spMk id="3" creationId="{7FA4065B-7759-DE8D-CBE5-246C1F8F0E8A}"/>
          </ac:spMkLst>
        </pc:spChg>
      </pc:sldChg>
    </pc:docChg>
  </pc:docChgLst>
  <pc:docChgLst>
    <pc:chgData name="栁原 魁人_長野" userId="S::21239@nagano.kosen-ac.jp::892f67d1-2528-4801-9855-66712438b97f" providerId="AD" clId="Web-{8963542A-7528-4698-BA15-FC2EC62F0721}"/>
    <pc:docChg chg="modSld">
      <pc:chgData name="栁原 魁人_長野" userId="S::21239@nagano.kosen-ac.jp::892f67d1-2528-4801-9855-66712438b97f" providerId="AD" clId="Web-{8963542A-7528-4698-BA15-FC2EC62F0721}" dt="2026-01-20T08:23:46.663" v="3" actId="1076"/>
      <pc:docMkLst>
        <pc:docMk/>
      </pc:docMkLst>
      <pc:sldChg chg="modSp">
        <pc:chgData name="栁原 魁人_長野" userId="S::21239@nagano.kosen-ac.jp::892f67d1-2528-4801-9855-66712438b97f" providerId="AD" clId="Web-{8963542A-7528-4698-BA15-FC2EC62F0721}" dt="2026-01-20T08:23:46.663" v="3" actId="1076"/>
        <pc:sldMkLst>
          <pc:docMk/>
          <pc:sldMk cId="734463995" sldId="257"/>
        </pc:sldMkLst>
        <pc:picChg chg="mod">
          <ac:chgData name="栁原 魁人_長野" userId="S::21239@nagano.kosen-ac.jp::892f67d1-2528-4801-9855-66712438b97f" providerId="AD" clId="Web-{8963542A-7528-4698-BA15-FC2EC62F0721}" dt="2026-01-20T08:23:46.663" v="3" actId="1076"/>
          <ac:picMkLst>
            <pc:docMk/>
            <pc:sldMk cId="734463995" sldId="257"/>
            <ac:picMk id="6" creationId="{F9EDEE8E-751D-3F8F-7831-5BF753F14FAF}"/>
          </ac:picMkLst>
        </pc:picChg>
        <pc:picChg chg="mod">
          <ac:chgData name="栁原 魁人_長野" userId="S::21239@nagano.kosen-ac.jp::892f67d1-2528-4801-9855-66712438b97f" providerId="AD" clId="Web-{8963542A-7528-4698-BA15-FC2EC62F0721}" dt="2026-01-20T08:23:38.507" v="1" actId="1076"/>
          <ac:picMkLst>
            <pc:docMk/>
            <pc:sldMk cId="734463995" sldId="257"/>
            <ac:picMk id="15" creationId="{46AC7350-25D3-6F56-D90F-FF807FEF50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a:t>発表番号 </a:t>
            </a:r>
            <a:r>
              <a:rPr lang="en-US" altLang="ja-JP"/>
              <a:t>B</a:t>
            </a:r>
            <a:r>
              <a:rPr lang="ja-JP" altLang="en-US"/>
              <a:t>１３ </a:t>
            </a:r>
            <a:r>
              <a:rPr lang="en-US" altLang="ja-JP"/>
              <a:t>BCDR</a:t>
            </a:r>
            <a:r>
              <a:rPr lang="ja-JP" altLang="en-US"/>
              <a:t>を用いた基板の誘電損失と表面粗さによる電気伝導性の測定</a:t>
            </a:r>
            <a:endParaRPr lang="en-US" altLang="ja-JP"/>
          </a:p>
          <a:p>
            <a:r>
              <a:rPr kumimoji="1" lang="ja-JP" altLang="en-US"/>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2026/1/21</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50921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00004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4371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722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7863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81674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2026/1/21</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a:br>
            <a:r>
              <a:rPr lang="en-US" altLang="ja-JP" sz="4400"/>
              <a:t>BCDR</a:t>
            </a:r>
            <a:r>
              <a:rPr lang="ja-JP" altLang="en-US" sz="4400"/>
              <a:t>を用いた基板の誘電損失と</a:t>
            </a:r>
            <a:br>
              <a:rPr lang="en-US" altLang="ja-JP" sz="4400"/>
            </a:br>
            <a:r>
              <a:rPr lang="ja-JP" altLang="en-US" sz="4400"/>
              <a:t>表面粗さによる電気伝導性の測定</a:t>
            </a:r>
            <a:endParaRPr lang="en-US" altLang="ja-JP" sz="440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a:t>5E </a:t>
            </a:r>
            <a:r>
              <a:rPr kumimoji="1" lang="ja-JP" altLang="en-US"/>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pPr marL="0" indent="0">
              <a:buNone/>
            </a:pPr>
            <a:r>
              <a:rPr lang="ja-JP" altLang="en-US" sz="2000" dirty="0"/>
              <a:t>  </a:t>
            </a:r>
            <a:r>
              <a:rPr lang="en-US" altLang="ja-JP" sz="2000" dirty="0"/>
              <a:t>- BCDR</a:t>
            </a:r>
            <a:r>
              <a:rPr lang="ja-JP" altLang="en-US" sz="2000" dirty="0"/>
              <a:t>で</a:t>
            </a:r>
            <a:r>
              <a:rPr lang="en-US" altLang="ja-JP" sz="2000" dirty="0"/>
              <a:t>MEGTRON6</a:t>
            </a:r>
            <a:r>
              <a:rPr lang="ja-JP" altLang="en-US" sz="2000" dirty="0"/>
              <a:t>の実効導電率を広帯域測定</a:t>
            </a:r>
          </a:p>
          <a:p>
            <a:pPr marL="0" indent="0">
              <a:buNone/>
            </a:pPr>
            <a:r>
              <a:rPr lang="ja-JP" altLang="en-US" sz="2000" dirty="0"/>
              <a:t>  </a:t>
            </a:r>
            <a:r>
              <a:rPr lang="en-US" altLang="ja-JP" sz="2000" dirty="0"/>
              <a:t>- </a:t>
            </a:r>
            <a:r>
              <a:rPr lang="ja-JP" altLang="en-US" sz="2000" dirty="0"/>
              <a:t>その値から減衰定数を算出</a:t>
            </a:r>
          </a:p>
          <a:p>
            <a:pPr marL="0" indent="0">
              <a:buNone/>
            </a:pPr>
            <a:r>
              <a:rPr lang="ja-JP" altLang="en-US" sz="2000" dirty="0"/>
              <a:t>  </a:t>
            </a:r>
            <a:r>
              <a:rPr lang="en-US" altLang="ja-JP" sz="2000" dirty="0"/>
              <a:t>- </a:t>
            </a:r>
            <a:r>
              <a:rPr lang="ja-JP" altLang="en-US" sz="2000" dirty="0"/>
              <a:t>高周波域では従来の理想導電率モデルより導体損失が数倍大きく乖離</a:t>
            </a:r>
          </a:p>
          <a:p>
            <a:pPr marL="0" indent="0">
              <a:buNone/>
            </a:pPr>
            <a:endParaRPr lang="ja-JP" altLang="en-US" sz="2000" dirty="0"/>
          </a:p>
          <a:p>
            <a:pPr marL="0" indent="0">
              <a:buNone/>
            </a:pPr>
            <a:r>
              <a:rPr lang="ja-JP" altLang="en-US" sz="2000" dirty="0"/>
              <a:t>課題</a:t>
            </a:r>
          </a:p>
          <a:p>
            <a:pPr marL="0" indent="0">
              <a:buNone/>
            </a:pPr>
            <a:r>
              <a:rPr lang="ja-JP" altLang="en-US" sz="2000" dirty="0"/>
              <a:t>  </a:t>
            </a:r>
            <a:r>
              <a:rPr lang="en-US" altLang="ja-JP" sz="2000" dirty="0"/>
              <a:t>- </a:t>
            </a:r>
            <a:r>
              <a:rPr lang="ja-JP" altLang="en-US" sz="2000" dirty="0"/>
              <a:t>表面粗さで実効導電率が下がることは実測で確認</a:t>
            </a:r>
          </a:p>
          <a:p>
            <a:pPr marL="0" indent="0">
              <a:buNone/>
            </a:pPr>
            <a:r>
              <a:rPr lang="ja-JP" altLang="en-US" sz="2000" dirty="0"/>
              <a:t>  </a:t>
            </a:r>
            <a:r>
              <a:rPr lang="en-US" altLang="ja-JP" sz="2000" dirty="0"/>
              <a:t>- </a:t>
            </a:r>
            <a:r>
              <a:rPr lang="ja-JP" altLang="en-US" sz="2000" dirty="0"/>
              <a:t>今回の算出結果の妥当性，実際の信号減衰への影響を</a:t>
            </a:r>
            <a:r>
              <a:rPr lang="en-US" altLang="ja-JP" sz="2000" dirty="0"/>
              <a:t>FDTD</a:t>
            </a:r>
            <a:r>
              <a:rPr lang="ja-JP" altLang="en-US" sz="2000" dirty="0"/>
              <a:t>解析などの電磁界解析で検証する</a:t>
            </a:r>
          </a:p>
        </p:txBody>
      </p:sp>
    </p:spTree>
    <p:extLst>
      <p:ext uri="{BB962C8B-B14F-4D97-AF65-F5344CB8AC3E}">
        <p14:creationId xmlns:p14="http://schemas.microsoft.com/office/powerpoint/2010/main" val="136509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研究の背景</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en-US" altLang="ja-JP" sz="2000" dirty="0"/>
                  <a:t>AI,5G/6G</a:t>
                </a:r>
                <a:r>
                  <a:rPr lang="ja-JP" altLang="en-US" sz="2000" dirty="0"/>
                  <a:t>の次世代通信技術は高速で大容量データ送受信が必須</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帯での通信性能が必要</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従来：研究室内の誘電損失を測定・検討</a:t>
                </a:r>
              </a:p>
              <a:p>
                <a:r>
                  <a:rPr lang="ja-JP" altLang="en-US" sz="2000" dirty="0"/>
                  <a:t>課題：導体損失における表面粗さの影響の検討は不十分</a:t>
                </a:r>
                <a:endParaRPr lang="en-US" altLang="ja-JP" sz="2000" dirty="0"/>
              </a:p>
              <a:p>
                <a:r>
                  <a:rPr lang="ja-JP" altLang="en-US" sz="2000" dirty="0"/>
                  <a:t>基板と導体を接着するための表面粗さが導体損失に影響？</a:t>
                </a:r>
              </a:p>
            </p:txBody>
          </p:sp>
        </mc:Choice>
        <mc:Fallback>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blipFill>
                <a:blip r:embed="rId3"/>
                <a:stretch>
                  <a:fillRect l="-696" t="-1199"/>
                </a:stretch>
              </a:blipFill>
            </p:spPr>
            <p:txBody>
              <a:bodyPr/>
              <a:lstStyle/>
              <a:p>
                <a:r>
                  <a:rPr lang="ja-JP" altLang="en-US">
                    <a:noFill/>
                  </a:rPr>
                  <a:t> </a:t>
                </a:r>
              </a:p>
            </p:txBody>
          </p:sp>
        </mc:Fallback>
      </mc:AlternateContent>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639" y="3899316"/>
            <a:ext cx="3474479" cy="289967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11312" y="3900756"/>
            <a:ext cx="2225252" cy="1514475"/>
            <a:chOff x="2562065" y="4793114"/>
            <a:chExt cx="2225252" cy="1514475"/>
          </a:xfrm>
        </p:grpSpPr>
        <mc:AlternateContent xmlns:mc="http://schemas.openxmlformats.org/markup-compatibility/2006">
          <mc:Choice xmlns:a14="http://schemas.microsoft.com/office/drawing/2010/main"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2715789" y="5586864"/>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2715789" y="5586864"/>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622" y="3763596"/>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a:t>本研究の目的</a:t>
            </a:r>
            <a:endParaRPr kumimoji="1" lang="ja-JP" altLang="en-US"/>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vert="horz" lIns="91440" tIns="45720" rIns="91440" bIns="45720" rtlCol="0" anchor="t">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a:latin typeface="メイリオ"/>
                <a:ea typeface="メイリオ"/>
              </a:rPr>
              <a:t>平衡円板共振器法（</a:t>
            </a:r>
            <a:r>
              <a:rPr lang="en-US" altLang="ja-JP" dirty="0">
                <a:latin typeface="メイリオ"/>
                <a:ea typeface="メイリオ"/>
              </a:rPr>
              <a:t>BCDR</a:t>
            </a:r>
            <a:r>
              <a:rPr lang="ja-JP" altLang="en-US">
                <a:latin typeface="メイリオ"/>
                <a:ea typeface="メイリオ"/>
              </a:rPr>
              <a:t>法）を用いて</a:t>
            </a:r>
            <a:br>
              <a:rPr lang="en-US" altLang="ja-JP" dirty="0"/>
            </a:br>
            <a:r>
              <a:rPr lang="en-US" altLang="ja-JP" dirty="0">
                <a:latin typeface="メイリオ"/>
                <a:ea typeface="メイリオ"/>
              </a:rPr>
              <a:t>MEGTRON6</a:t>
            </a:r>
            <a:r>
              <a:rPr lang="ja-JP" altLang="en-US" dirty="0">
                <a:latin typeface="メイリオ"/>
                <a:ea typeface="メイリオ"/>
              </a:rPr>
              <a:t>の複素誘電率測定</a:t>
            </a:r>
            <a:endParaRPr lang="en-US" altLang="ja-JP" dirty="0">
              <a:latin typeface="メイリオ"/>
              <a:ea typeface="メイリオ"/>
            </a:endParaRPr>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a:latin typeface="メイリオ"/>
                <a:ea typeface="メイリオ"/>
              </a:rPr>
              <a:t>減衰定数の算出</a:t>
            </a:r>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2161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114966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複素誘電率測定</a:t>
            </a:r>
            <a:endParaRPr kumimoji="1" lang="ja-JP" altLang="en-US">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139533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実基板銅箔を使用</a:t>
            </a: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166038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導電率測定</a:t>
            </a:r>
            <a:endParaRPr kumimoji="1" lang="ja-JP" altLang="en-US">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10881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133686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160980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73260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164276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減衰定数算出</a:t>
            </a:r>
            <a:endParaRPr kumimoji="1" lang="ja-JP" altLang="en-US">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lang="en-US" altLang="ja-JP"/>
              <a:t>BCDR</a:t>
            </a:r>
            <a:r>
              <a:rPr lang="ja-JP" altLang="en-US"/>
              <a:t>法による測定方法</a:t>
            </a:r>
            <a:endParaRPr kumimoji="1" lang="ja-JP" altLang="en-US" sz="280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93372"/>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628650" y="5295086"/>
            <a:ext cx="3732849"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基板自体の</a:t>
            </a:r>
            <a:r>
              <a:rPr lang="ja-JP" altLang="en-US" dirty="0">
                <a:solidFill>
                  <a:srgbClr val="FF0000"/>
                </a:solidFill>
                <a:latin typeface="+mn-ea"/>
              </a:rPr>
              <a:t>複素誘電率</a:t>
            </a:r>
            <a:r>
              <a:rPr lang="ja-JP" altLang="en-US" dirty="0">
                <a:latin typeface="+mn-ea"/>
              </a:rPr>
              <a:t>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162425" y="5295086"/>
            <a:ext cx="4352925" cy="923330"/>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a:t>
            </a:r>
            <a:br>
              <a:rPr lang="en-US" altLang="ja-JP" dirty="0">
                <a:latin typeface="+mn-ea"/>
              </a:rPr>
            </a:br>
            <a:r>
              <a:rPr lang="ja-JP" altLang="en-US" dirty="0">
                <a:solidFill>
                  <a:srgbClr val="FF0000"/>
                </a:solidFill>
                <a:latin typeface="+mn-ea"/>
              </a:rPr>
              <a:t>実効導電率</a:t>
            </a:r>
            <a:r>
              <a:rPr lang="ja-JP" altLang="en-US" dirty="0">
                <a:latin typeface="+mn-ea"/>
              </a:rPr>
              <a:t>を算出</a:t>
            </a: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720999"/>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誘電体で銅板電極を挟み，圧着</a:t>
            </a:r>
            <a:endParaRPr kumimoji="1" lang="ja-JP" altLang="en-US" sz="160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720999"/>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RF</a:t>
            </a:r>
            <a:r>
              <a:rPr lang="ja-JP" altLang="en-US" sz="1600">
                <a:solidFill>
                  <a:schemeClr val="tx1"/>
                </a:solidFill>
              </a:rPr>
              <a:t>信号入力</a:t>
            </a:r>
            <a:endParaRPr kumimoji="1" lang="ja-JP" altLang="en-US" sz="160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720999"/>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共振信号を測定</a:t>
            </a:r>
            <a:endParaRPr kumimoji="1" lang="ja-JP" altLang="en-US" sz="160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720999"/>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評価・計算</a:t>
            </a:r>
            <a:endParaRPr kumimoji="1" lang="ja-JP" altLang="en-US" sz="160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1990999"/>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1990999"/>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1990999"/>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759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a:t>測定対象の材料</a:t>
            </a:r>
            <a:endParaRPr kumimoji="1" lang="ja-JP" altLang="en-US"/>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149008165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a:effectLst/>
                          <a:latin typeface="+mn-ea"/>
                          <a:ea typeface="+mn-ea"/>
                        </a:rPr>
                        <a:t>基板名</a:t>
                      </a:r>
                      <a:endParaRPr lang="en-US" altLang="ja-JP" sz="2000" u="none" strike="noStrike">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メーカ名</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公称厚</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a:solidFill>
                            <a:schemeClr val="tx1">
                              <a:lumMod val="50000"/>
                              <a:lumOff val="50000"/>
                            </a:schemeClr>
                          </a:solidFill>
                          <a:effectLst/>
                          <a:latin typeface="+mn-ea"/>
                          <a:ea typeface="+mn-ea"/>
                        </a:rPr>
                        <a:t>L-6504C2</a:t>
                      </a:r>
                    </a:p>
                    <a:p>
                      <a:pPr algn="ctr" fontAlgn="ctr"/>
                      <a:r>
                        <a:rPr lang="en-US" sz="1800" b="0" i="0" u="none" strike="noStrike">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a:solidFill>
                            <a:schemeClr val="tx1">
                              <a:lumMod val="50000"/>
                              <a:lumOff val="50000"/>
                            </a:schemeClr>
                          </a:solidFill>
                          <a:effectLst/>
                          <a:latin typeface="+mn-ea"/>
                          <a:ea typeface="+mn-ea"/>
                        </a:rPr>
                        <a:t>東芝ケミカル</a:t>
                      </a:r>
                      <a:endParaRPr lang="ja-JP" alt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tx1">
                              <a:lumMod val="50000"/>
                              <a:lumOff val="50000"/>
                            </a:schemeClr>
                          </a:solidFill>
                          <a:effectLst/>
                          <a:latin typeface="+mn-ea"/>
                          <a:ea typeface="+mn-ea"/>
                        </a:rPr>
                        <a:t>0.3mm</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a:solidFill>
                            <a:schemeClr val="tx1">
                              <a:lumMod val="50000"/>
                              <a:lumOff val="50000"/>
                            </a:schemeClr>
                          </a:solidFill>
                          <a:effectLst/>
                          <a:latin typeface="+mn-ea"/>
                          <a:ea typeface="+mn-ea"/>
                        </a:rPr>
                        <a:t>高耐久性、高熱伝導性、低価格であり、</a:t>
                      </a:r>
                      <a:r>
                        <a:rPr lang="en-US" altLang="ja-JP" sz="1800" b="0" i="0" u="none" strike="noStrike">
                          <a:solidFill>
                            <a:schemeClr val="tx1">
                              <a:lumMod val="50000"/>
                              <a:lumOff val="50000"/>
                            </a:schemeClr>
                          </a:solidFill>
                          <a:effectLst/>
                          <a:latin typeface="+mn-ea"/>
                          <a:ea typeface="+mn-ea"/>
                        </a:rPr>
                        <a:t>1GHz</a:t>
                      </a:r>
                      <a:r>
                        <a:rPr lang="ja-JP" altLang="en-US" sz="1800" b="0" i="0" u="none" strike="noStrike">
                          <a:solidFill>
                            <a:schemeClr val="tx1">
                              <a:lumMod val="50000"/>
                              <a:lumOff val="50000"/>
                            </a:schemeClr>
                          </a:solidFill>
                          <a:effectLst/>
                          <a:latin typeface="+mn-ea"/>
                          <a:ea typeface="+mn-ea"/>
                        </a:rPr>
                        <a:t>以下の帯域でよく使われる。</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a:solidFill>
                            <a:srgbClr val="000000"/>
                          </a:solidFill>
                          <a:effectLst/>
                          <a:latin typeface="+mn-ea"/>
                          <a:ea typeface="+mn-ea"/>
                        </a:rPr>
                        <a:t>0.3mm</a:t>
                      </a:r>
                      <a:endParaRPr lang="en-US" sz="2000" b="0" i="0" u="none" strike="noStrike">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a:latin typeface="+mn-ea"/>
                          <a:ea typeface="+mn-ea"/>
                        </a:rPr>
                        <a:t>1GHz</a:t>
                      </a:r>
                      <a:r>
                        <a:rPr lang="ja-JP" altLang="en-US" sz="2000">
                          <a:latin typeface="+mn-ea"/>
                          <a:ea typeface="+mn-ea"/>
                        </a:rPr>
                        <a:t>以上・高速通信向け高性能材料。</a:t>
                      </a:r>
                      <a:endParaRPr lang="en-US" sz="2000" b="0" i="0" u="none" strike="noStrike">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122022" y="4662929"/>
            <a:ext cx="3372375" cy="1015663"/>
          </a:xfrm>
          <a:prstGeom prst="rect">
            <a:avLst/>
          </a:prstGeom>
          <a:noFill/>
        </p:spPr>
        <p:txBody>
          <a:bodyPr wrap="square" rtlCol="0">
            <a:spAutoFit/>
          </a:bodyPr>
          <a:lstStyle/>
          <a:p>
            <a:r>
              <a:rPr lang="en-US" altLang="ja-JP" sz="2000">
                <a:latin typeface="メイリオ" panose="020B0604030504040204" pitchFamily="50" charset="-128"/>
                <a:ea typeface="メイリオ" panose="020B0604030504040204" pitchFamily="50" charset="-128"/>
              </a:rPr>
              <a:t>【MEGTRON6</a:t>
            </a:r>
            <a:r>
              <a:rPr lang="ja-JP" altLang="en-US" sz="2000">
                <a:latin typeface="メイリオ" panose="020B0604030504040204" pitchFamily="50" charset="-128"/>
                <a:ea typeface="メイリオ" panose="020B0604030504040204" pitchFamily="50" charset="-128"/>
              </a:rPr>
              <a:t>の特徴</a:t>
            </a:r>
            <a:r>
              <a:rPr lang="en-US" altLang="ja-JP" sz="2000">
                <a:latin typeface="メイリオ" panose="020B0604030504040204" pitchFamily="50" charset="-128"/>
                <a:ea typeface="メイリオ" panose="020B0604030504040204" pitchFamily="50" charset="-128"/>
              </a:rPr>
              <a:t>】</a:t>
            </a:r>
          </a:p>
          <a:p>
            <a:r>
              <a:rPr lang="en-US" altLang="ja-JP" sz="2000">
                <a:latin typeface="メイリオ" panose="020B0604030504040204" pitchFamily="50" charset="-128"/>
                <a:ea typeface="メイリオ" panose="020B0604030504040204" pitchFamily="50" charset="-128"/>
              </a:rPr>
              <a:t>• </a:t>
            </a:r>
            <a:r>
              <a:rPr lang="ja-JP" altLang="en-US" sz="2000">
                <a:latin typeface="メイリオ" panose="020B0604030504040204" pitchFamily="50" charset="-128"/>
                <a:ea typeface="メイリオ" panose="020B0604030504040204" pitchFamily="50" charset="-128"/>
              </a:rPr>
              <a:t>高周波用低損失基板材料</a:t>
            </a:r>
          </a:p>
          <a:p>
            <a:r>
              <a:rPr lang="en-US" altLang="ja-JP" sz="2000">
                <a:latin typeface="メイリオ" panose="020B0604030504040204" pitchFamily="50" charset="-128"/>
                <a:ea typeface="メイリオ" panose="020B0604030504040204" pitchFamily="50" charset="-128"/>
              </a:rPr>
              <a:t>• </a:t>
            </a:r>
            <a:r>
              <a:rPr lang="ja-JP" altLang="en-US" sz="200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4626430" y="4820834"/>
            <a:ext cx="3674384" cy="707886"/>
          </a:xfrm>
          <a:prstGeom prst="rect">
            <a:avLst/>
          </a:prstGeom>
          <a:noFill/>
        </p:spPr>
        <p:txBody>
          <a:bodyPr wrap="square" rtlCol="0">
            <a:spAutoFit/>
          </a:bodyPr>
          <a:lstStyle/>
          <a:p>
            <a:r>
              <a:rPr lang="ja-JP" altLang="en-US" sz="200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3494397" y="5170761"/>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6463622" y="5528720"/>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3897546" y="5955261"/>
            <a:ext cx="5132152" cy="400110"/>
          </a:xfrm>
          <a:prstGeom prst="rect">
            <a:avLst/>
          </a:prstGeom>
          <a:noFill/>
        </p:spPr>
        <p:txBody>
          <a:bodyPr wrap="square" rtlCol="0">
            <a:spAutoFit/>
          </a:bodyPr>
          <a:lstStyle/>
          <a:p>
            <a:r>
              <a:rPr kumimoji="1" lang="ja-JP" altLang="en-US" sz="2000">
                <a:latin typeface="メイリオ" panose="020B0604030504040204" pitchFamily="50" charset="-128"/>
                <a:ea typeface="メイリオ" panose="020B0604030504040204" pitchFamily="50" charset="-128"/>
              </a:rPr>
              <a:t>このような基板の評価には</a:t>
            </a:r>
            <a:r>
              <a:rPr kumimoji="1" lang="en-US" altLang="ja-JP" sz="2000">
                <a:latin typeface="メイリオ" panose="020B0604030504040204" pitchFamily="50" charset="-128"/>
                <a:ea typeface="メイリオ" panose="020B0604030504040204" pitchFamily="50" charset="-128"/>
              </a:rPr>
              <a:t>BCDR</a:t>
            </a:r>
            <a:r>
              <a:rPr kumimoji="1" lang="ja-JP" altLang="en-US" sz="2000">
                <a:latin typeface="メイリオ" panose="020B0604030504040204" pitchFamily="50" charset="-128"/>
                <a:ea typeface="メイリオ" panose="020B0604030504040204" pitchFamily="50" charset="-128"/>
              </a:rPr>
              <a:t>法が有効</a:t>
            </a:r>
          </a:p>
        </p:txBody>
      </p:sp>
    </p:spTree>
    <p:extLst>
      <p:ext uri="{BB962C8B-B14F-4D97-AF65-F5344CB8AC3E}">
        <p14:creationId xmlns:p14="http://schemas.microsoft.com/office/powerpoint/2010/main" val="21549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a:t>測定結果①　</a:t>
            </a:r>
            <a:r>
              <a:rPr kumimoji="1" lang="en-US" altLang="ja-JP"/>
              <a:t>S</a:t>
            </a:r>
            <a:r>
              <a:rPr kumimoji="1" lang="ja-JP" altLang="en-US"/>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85595"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586657"/>
            <a:ext cx="3915064" cy="750975"/>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この値を使って</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複素誘電率を算出する</a:t>
            </a:r>
            <a:endParaRPr lang="en-US" altLang="ja-JP" sz="2000" kern="10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1005765" y="2296952"/>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7080198" y="2449910"/>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7080198" y="2449910"/>
                <a:ext cx="902876" cy="639086"/>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7080198" y="3181180"/>
            <a:ext cx="2063801" cy="615553"/>
          </a:xfrm>
          <a:prstGeom prst="rect">
            <a:avLst/>
          </a:prstGeom>
          <a:noFill/>
        </p:spPr>
        <p:txBody>
          <a:bodyPr wrap="square" lIns="0" tIns="0" rIns="0" bIns="0" rtlCol="0">
            <a:spAutoFit/>
          </a:bodyPr>
          <a:lstStyle/>
          <a:p>
            <a:pPr algn="l"/>
            <a:r>
              <a:rPr kumimoji="1" lang="ja-JP" altLang="en-US" sz="2000">
                <a:latin typeface="メイリオ" panose="020B0604030504040204" pitchFamily="50" charset="-128"/>
                <a:ea typeface="メイリオ" panose="020B0604030504040204" pitchFamily="50" charset="-128"/>
              </a:rPr>
              <a:t>この値が大きい</a:t>
            </a:r>
            <a:br>
              <a:rPr kumimoji="1" lang="en-US" altLang="ja-JP" sz="2000">
                <a:latin typeface="メイリオ" panose="020B0604030504040204" pitchFamily="50" charset="-128"/>
                <a:ea typeface="メイリオ" panose="020B0604030504040204" pitchFamily="50" charset="-128"/>
              </a:rPr>
            </a:br>
            <a:r>
              <a:rPr kumimoji="1" lang="ja-JP" altLang="en-US" sz="200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4685721" y="5586656"/>
            <a:ext cx="4293179" cy="853567"/>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ピークが鋭く立ち形が崩れていない</a:t>
            </a:r>
            <a:endParaRPr lang="en-US" altLang="ja-JP" sz="2000" kern="100">
              <a:latin typeface="+mn-ea"/>
              <a:cs typeface="Times New Roman" panose="02020603050405020304" pitchFamily="18" charset="0"/>
            </a:endParaRPr>
          </a:p>
          <a:p>
            <a:pPr>
              <a:lnSpc>
                <a:spcPct val="107000"/>
              </a:lnSpc>
              <a:spcAft>
                <a:spcPts val="800"/>
              </a:spcAft>
            </a:pPr>
            <a:r>
              <a:rPr lang="ja-JP" altLang="en-US" sz="2000" kern="100">
                <a:effectLst/>
                <a:latin typeface="+mn-ea"/>
                <a:cs typeface="Times New Roman" panose="02020603050405020304" pitchFamily="18" charset="0"/>
              </a:rPr>
              <a:t>→測定が正常に行われた</a:t>
            </a:r>
            <a:endParaRPr lang="en-US" altLang="ja-JP" sz="2000" kern="10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6832310" y="1596343"/>
                <a:ext cx="2311689" cy="646331"/>
              </a:xfrm>
              <a:prstGeom prst="rect">
                <a:avLst/>
              </a:prstGeom>
              <a:noFill/>
            </p:spPr>
            <p:txBody>
              <a:bodyPr wrap="square">
                <a:spAutoFit/>
              </a:bodyPr>
              <a:lstStyle/>
              <a:p>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a:t>は基板の</a:t>
                </a:r>
                <a:br>
                  <a:rPr lang="en-US" altLang="ja-JP"/>
                </a:br>
                <a:r>
                  <a:rPr lang="ja-JP" altLang="en-US"/>
                  <a:t>比誘電率に依存</a:t>
                </a:r>
              </a:p>
            </p:txBody>
          </p:sp>
        </mc:Choice>
        <mc:Fallback xmlns="">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6832310" y="1596343"/>
                <a:ext cx="2311689" cy="646331"/>
              </a:xfrm>
              <a:prstGeom prst="rect">
                <a:avLst/>
              </a:prstGeom>
              <a:blipFill>
                <a:blip r:embed="rId10"/>
                <a:stretch>
                  <a:fillRect l="-2375" t="-4717" b="-15094"/>
                </a:stretch>
              </a:blipFill>
            </p:spPr>
            <p:txBody>
              <a:bodyPr/>
              <a:lstStyle/>
              <a:p>
                <a:r>
                  <a:rPr lang="en-US">
                    <a:noFill/>
                  </a:rPr>
                  <a:t> </a:t>
                </a:r>
              </a:p>
            </p:txBody>
          </p:sp>
        </mc:Fallback>
      </mc:AlternateContent>
      <p:sp>
        <p:nvSpPr>
          <p:cNvPr id="13" name="テキスト ボックス 12">
            <a:extLst>
              <a:ext uri="{FF2B5EF4-FFF2-40B4-BE49-F238E27FC236}">
                <a16:creationId xmlns:a16="http://schemas.microsoft.com/office/drawing/2014/main" id="{9E08D802-92C9-6542-7CB6-CDB660E5468F}"/>
              </a:ext>
            </a:extLst>
          </p:cNvPr>
          <p:cNvSpPr txBox="1"/>
          <p:nvPr/>
        </p:nvSpPr>
        <p:spPr>
          <a:xfrm>
            <a:off x="6832310" y="376170"/>
            <a:ext cx="2311689" cy="646331"/>
          </a:xfrm>
          <a:prstGeom prst="rect">
            <a:avLst/>
          </a:prstGeom>
          <a:noFill/>
        </p:spPr>
        <p:txBody>
          <a:bodyPr wrap="square">
            <a:spAutoFit/>
          </a:bodyPr>
          <a:lstStyle/>
          <a:p>
            <a:r>
              <a:rPr lang="en-US" altLang="ja-JP"/>
              <a:t>20</a:t>
            </a:r>
            <a:r>
              <a:rPr lang="ja-JP" altLang="en-US"/>
              <a:t>回の測定の平均を表示</a:t>
            </a:r>
          </a:p>
        </p:txBody>
      </p:sp>
    </p:spTree>
    <p:extLst>
      <p:ext uri="{BB962C8B-B14F-4D97-AF65-F5344CB8AC3E}">
        <p14:creationId xmlns:p14="http://schemas.microsoft.com/office/powerpoint/2010/main" val="2251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101665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101665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a:t>測定結果②　</a:t>
            </a:r>
            <a:r>
              <a:rPr kumimoji="1" lang="ja-JP" altLang="en-US"/>
              <a:t>複素誘電率</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477888"/>
                <a:ext cx="5807228" cy="891013"/>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左：比誘電率（</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）はほぼ一定</a:t>
                </a:r>
              </a:p>
              <a:p>
                <a:pPr>
                  <a:lnSpc>
                    <a:spcPct val="107000"/>
                  </a:lnSpc>
                  <a:spcAft>
                    <a:spcPts val="800"/>
                  </a:spcAft>
                </a:pPr>
                <a:r>
                  <a:rPr lang="ja-JP" altLang="en-US" sz="2000" kern="100">
                    <a:latin typeface="+mn-ea"/>
                    <a:cs typeface="Times New Roman" panose="02020603050405020304" pitchFamily="18" charset="0"/>
                  </a:rPr>
                  <a:t>右：誘電損失（</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）は周波数とともに増加</a:t>
                </a:r>
                <a:endParaRPr lang="en-US" altLang="ja-JP" sz="2000" kern="10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477888"/>
                <a:ext cx="5807228" cy="891013"/>
              </a:xfrm>
              <a:prstGeom prst="rect">
                <a:avLst/>
              </a:prstGeom>
              <a:blipFill>
                <a:blip r:embed="rId7"/>
                <a:stretch>
                  <a:fillRect l="-1049" t="-2740" b="-61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6143465" y="5286233"/>
                <a:ext cx="5092023" cy="383310"/>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accPr>
                      <m:e>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Sub>
                      </m:e>
                    </m:acc>
                    <m: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i="1" kern="100">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oMath>
                </a14:m>
                <a:r>
                  <a:rPr lang="en-US" altLang="ja-JP" kern="100" dirty="0">
                    <a:latin typeface="XITS Math" panose="02000503000000000000" pitchFamily="50" charset="0"/>
                    <a:ea typeface="XITS Math" panose="02000503000000000000" pitchFamily="50" charset="0"/>
                    <a:cs typeface="XITS Math" panose="02000503000000000000" pitchFamily="50" charset="0"/>
                  </a:rPr>
                  <a:t> </a:t>
                </a: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6143465" y="5286233"/>
                <a:ext cx="5092023" cy="383310"/>
              </a:xfrm>
              <a:prstGeom prst="rect">
                <a:avLst/>
              </a:prstGeom>
              <a:blipFill>
                <a:blip r:embed="rId8"/>
                <a:stretch>
                  <a:fillRect t="-3175" b="-25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65421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654218"/>
                <a:ext cx="2645857" cy="714683"/>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633485"/>
            <a:ext cx="3636004" cy="369332"/>
          </a:xfrm>
          <a:prstGeom prst="rect">
            <a:avLst/>
          </a:prstGeom>
          <a:noFill/>
        </p:spPr>
        <p:txBody>
          <a:bodyPr wrap="square" anchor="t">
            <a:spAutoFit/>
          </a:bodyPr>
          <a:lstStyle/>
          <a:p>
            <a:r>
              <a:rPr lang="en-US" altLang="ja-JP"/>
              <a:t>S</a:t>
            </a:r>
            <a:r>
              <a:rPr lang="ja-JP" altLang="en-US"/>
              <a:t>パラメータの</a:t>
            </a:r>
            <a:r>
              <a:rPr lang="en-US" altLang="ja-JP"/>
              <a:t>Q</a:t>
            </a:r>
            <a:r>
              <a:rPr lang="ja-JP" altLang="en-US"/>
              <a:t>値から算出</a:t>
            </a:r>
            <a:endParaRPr/>
          </a:p>
        </p:txBody>
      </p:sp>
    </p:spTree>
    <p:extLst>
      <p:ext uri="{BB962C8B-B14F-4D97-AF65-F5344CB8AC3E}">
        <p14:creationId xmlns:p14="http://schemas.microsoft.com/office/powerpoint/2010/main" val="31321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439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522519"/>
            <a:ext cx="7187039" cy="853567"/>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a:latin typeface="+mn-ea"/>
                <a:cs typeface="Times New Roman" panose="02020603050405020304" pitchFamily="18" charset="0"/>
              </a:rPr>
              <a:t>→ 表皮深さの減少と表面粗さの影響</a:t>
            </a:r>
            <a:endParaRPr lang="en-US" altLang="ja-JP" sz="2000" kern="10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a:t>減衰定数の算出結果</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442143"/>
            <a:ext cx="4572000" cy="421654"/>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・実効導電率使用時に損失が大きい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229100" y="5442143"/>
            <a:ext cx="4914901" cy="1080296"/>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・表面粗さを考慮しない従来モデルが</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高周波での導体損失を過小評価している</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可能性</a:t>
            </a:r>
            <a:endParaRPr lang="en-US" altLang="ja-JP" sz="2000" kern="100">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001237"/>
            <a:ext cx="3213099" cy="750975"/>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このような式で実験結果を減衰定数に反映</a:t>
            </a:r>
            <a:endParaRPr lang="en-US" altLang="ja-JP" sz="2000" kern="10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4162425" y="2638425"/>
            <a:ext cx="647700" cy="369332"/>
          </a:xfrm>
          <a:prstGeom prst="rect">
            <a:avLst/>
          </a:prstGeom>
          <a:noFill/>
        </p:spPr>
        <p:txBody>
          <a:bodyPr wrap="square" rtlCol="0">
            <a:spAutoFit/>
          </a:bodyPr>
          <a:lstStyle/>
          <a:p>
            <a:pPr algn="l"/>
            <a:r>
              <a:rPr kumimoji="1" lang="ja-JP" altLang="en-US">
                <a:solidFill>
                  <a:srgbClr val="0000FF"/>
                </a:solidFill>
                <a:latin typeface="メイリオ" panose="020B0604030504040204" pitchFamily="50" charset="-128"/>
                <a:ea typeface="メイリオ" panose="020B0604030504040204" pitchFamily="50" charset="-128"/>
              </a:rPr>
              <a:t>今回</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4205288" y="3448972"/>
            <a:ext cx="647700" cy="369332"/>
          </a:xfrm>
          <a:prstGeom prst="rect">
            <a:avLst/>
          </a:prstGeom>
          <a:noFill/>
        </p:spPr>
        <p:txBody>
          <a:bodyPr wrap="square" rtlCol="0">
            <a:spAutoFit/>
          </a:bodyPr>
          <a:lstStyle/>
          <a:p>
            <a:pPr algn="l"/>
            <a:r>
              <a:rPr kumimoji="1" lang="ja-JP" altLang="en-US">
                <a:solidFill>
                  <a:srgbClr val="FF00FF"/>
                </a:solidFill>
                <a:latin typeface="メイリオ" panose="020B0604030504040204" pitchFamily="50" charset="-128"/>
                <a:ea typeface="メイリオ" panose="020B0604030504040204" pitchFamily="50" charset="-128"/>
              </a:rPr>
              <a:t>従来</a:t>
            </a:r>
          </a:p>
        </p:txBody>
      </p:sp>
      <p:cxnSp>
        <p:nvCxnSpPr>
          <p:cNvPr id="11" name="直線矢印コネクタ 10">
            <a:extLst>
              <a:ext uri="{FF2B5EF4-FFF2-40B4-BE49-F238E27FC236}">
                <a16:creationId xmlns:a16="http://schemas.microsoft.com/office/drawing/2014/main" id="{1A201890-19F1-84CD-5EB8-1976B691DA90}"/>
              </a:ext>
            </a:extLst>
          </p:cNvPr>
          <p:cNvCxnSpPr>
            <a:stCxn id="8" idx="1"/>
          </p:cNvCxnSpPr>
          <p:nvPr/>
        </p:nvCxnSpPr>
        <p:spPr>
          <a:xfrm flipH="1" flipV="1">
            <a:off x="3674269" y="2583656"/>
            <a:ext cx="488156" cy="23943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1"/>
          </p:cNvCxnSpPr>
          <p:nvPr/>
        </p:nvCxnSpPr>
        <p:spPr>
          <a:xfrm flipH="1">
            <a:off x="3757613" y="3633638"/>
            <a:ext cx="447675" cy="55260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B366DCA50AAE04BBD76DE947E40B5C8" ma:contentTypeVersion="4" ma:contentTypeDescription="新しいドキュメントを作成します。" ma:contentTypeScope="" ma:versionID="3825dfa84b3eb712724447fa1fb3b4d3">
  <xsd:schema xmlns:xsd="http://www.w3.org/2001/XMLSchema" xmlns:xs="http://www.w3.org/2001/XMLSchema" xmlns:p="http://schemas.microsoft.com/office/2006/metadata/properties" xmlns:ns2="45fe5d81-37b9-4a18-9842-aa7d650383c6" targetNamespace="http://schemas.microsoft.com/office/2006/metadata/properties" ma:root="true" ma:fieldsID="6de50af31b05ee29fbb6b8e893e37e8a" ns2:_="">
    <xsd:import namespace="45fe5d81-37b9-4a18-9842-aa7d650383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fe5d81-37b9-4a18-9842-aa7d650383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502642-D094-4460-9A0D-16E62214348A}">
  <ds:schemaRefs>
    <ds:schemaRef ds:uri="45fe5d81-37b9-4a18-9842-aa7d650383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5fe5d81-37b9-4a18-9842-aa7d650383c6"/>
    <ds:schemaRef ds:uri="http://www.w3.org/XML/1998/namespace"/>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50</TotalTime>
  <Words>669</Words>
  <Application>Microsoft Office PowerPoint</Application>
  <PresentationFormat>画面に合わせる (4:3)</PresentationFormat>
  <Paragraphs>98</Paragraphs>
  <Slides>10</Slides>
  <Notes>10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10</vt:i4>
      </vt:variant>
    </vt:vector>
  </HeadingPairs>
  <TitlesOfParts>
    <vt:vector size="19" baseType="lpstr">
      <vt:lpstr>ＭＳ Ｐゴシック</vt:lpstr>
      <vt:lpstr>メイリオ</vt:lpstr>
      <vt:lpstr>游ゴシック</vt:lpstr>
      <vt:lpstr>游明朝</vt:lpstr>
      <vt:lpstr>Arial</vt:lpstr>
      <vt:lpstr>Cambria Math</vt:lpstr>
      <vt:lpstr>Times New Roman</vt:lpstr>
      <vt:lpstr>XITS Math</vt:lpstr>
      <vt:lpstr>Office テーマ</vt:lpstr>
      <vt:lpstr> BCDRを用いた基板の誘電損失と 表面粗さによる電気伝導性の測定</vt:lpstr>
      <vt:lpstr>研究の背景</vt:lpstr>
      <vt:lpstr>本研究の目的</vt:lpstr>
      <vt:lpstr>BCDR法による測定方法</vt:lpstr>
      <vt:lpstr>測定対象の材料</vt:lpstr>
      <vt:lpstr>測定結果①　Sパラメータ</vt:lpstr>
      <vt:lpstr>測定結果②　複素誘電率</vt:lpstr>
      <vt:lpstr>測定結果③　実効導電率</vt:lpstr>
      <vt:lpstr>減衰定数の算出結果</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1</cp:revision>
  <cp:lastPrinted>2025-11-18T05:53:12Z</cp:lastPrinted>
  <dcterms:created xsi:type="dcterms:W3CDTF">2025-09-24T05:03:45Z</dcterms:created>
  <dcterms:modified xsi:type="dcterms:W3CDTF">2026-01-21T00:49:18Z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0x010100AB366DCA50AAE04BBD76DE947E40B5C8</vt:lpwstr>
  </property>
  <property fmtid="{D5CDD505-2E9C-101B-9397-08002B2CF9AE}" pid="3" name="MediaServiceImageTags">
    <vt:lpwstr/>
  </property>
</Properties>
</file>